
<file path=docProps/app.xml><?xml version="1.0" encoding="utf-8"?>
<Properties xmlns="http://schemas.openxmlformats.org/officeDocument/2006/extended-properties" xmlns:vt="http://schemas.openxmlformats.org/officeDocument/2006/docPropsVTypes">
  <TotalTime>22905</TotalTime>
  <Words>2014</Words>
  <Application>Microsoft Macintosh PowerPoint</Application>
  <PresentationFormat>On-screen Show (4:3)</PresentationFormat>
  <Paragraphs>358</Paragraphs>
  <Slides>32</Slides>
  <Notes>27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Square Pegs and Round Holes on the NOSQL World</vt:lpstr>
      <vt:lpstr>Koans A free tutorial that gets you up to speed with Neo4j through hacking</vt:lpstr>
      <vt:lpstr>Not Only SQL</vt:lpstr>
      <vt:lpstr>PowerPoint Presentation</vt:lpstr>
      <vt:lpstr>PowerPoint Presentation</vt:lpstr>
      <vt:lpstr>PowerPoint Presentation</vt:lpstr>
      <vt:lpstr>PowerPoint Presentation</vt:lpstr>
      <vt:lpstr>Creating Nodes</vt:lpstr>
      <vt:lpstr>Creating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Algorithms</vt:lpstr>
      <vt:lpstr>Path finding</vt:lpstr>
      <vt:lpstr>Path finder code</vt:lpstr>
      <vt:lpstr>PowerPoint Presentation</vt:lpstr>
      <vt:lpstr>Why graph matching?</vt:lpstr>
      <vt:lpstr>In which episodes did the Doctor battle the Cybermen?</vt:lpstr>
      <vt:lpstr>Setting up and matching a pattern</vt:lpstr>
      <vt:lpstr>PowerPoint Presentation</vt:lpstr>
      <vt:lpstr>PowerPoint Presentation</vt:lpstr>
      <vt:lpstr>Questions?</vt:lpstr>
    </vt:vector>
  </TitlesOfParts>
  <Company>ThoughtWorks</Company>
  <LinksUpToDate>false</LinksUpToDate>
  <SharedDoc>false</SharedDoc>
  <HyperlinksChanged>false</HyperlinksChanged>
  <AppVersion>14.0000</AppVersion>
</Properties>
</file>